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249" autoAdjust="0"/>
  </p:normalViewPr>
  <p:slideViewPr>
    <p:cSldViewPr snapToGrid="0">
      <p:cViewPr varScale="1">
        <p:scale>
          <a:sx n="79" d="100"/>
          <a:sy n="79" d="100"/>
        </p:scale>
        <p:origin x="8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F921D-9BCA-4F99-962B-11C76376E40F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DFF67-413D-4262-9A49-4043BB8C78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8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FF67-413D-4262-9A49-4043BB8C78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5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21.1: Historical events leading to today’s regulatory framework.</a:t>
            </a:r>
            <a:endParaRPr lang="nl-N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FF67-413D-4262-9A49-4043BB8C78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21.2: Biologics Control Act (1902) signed by President Theodore Roosevelt.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Thanks to: Jane Fitzgerald, Archivist, Archives 1 Reference Section, National Archives and Records Administration, Washington, DC.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FF67-413D-4262-9A49-4043BB8C78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5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21.3: Schematic overview on the preclinical and clinical development path of tissue engineered products.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FF67-413D-4262-9A49-4043BB8C78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4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21.4: Example of the complexity of an ATMP/HCTP administration.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FF67-413D-4262-9A49-4043BB8C78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14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21.5: Physiotherapy as part of a standardized postoperative rehabilitation program is required to optimize wound care and rehabilitation after surgery.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DFF67-413D-4262-9A49-4043BB8C78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6AA68-DB73-4024-BEF9-BEB6EAB7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D7522A6-9773-41FA-89DD-E3686ACB0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DC55A5-A8A2-424A-BDD1-CB06402F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8B0DA-4290-4EEC-9D59-AB401E68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9FD15EA-DCD9-4993-8272-79430B33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11229-D7A1-4F0C-85E7-07571A23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A4F425-9E3C-4DD3-BA9E-13F08D33F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A7EFE3-ACF2-4A4E-A360-1746B037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1CE990-E500-4D04-9383-F00C718E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8DFD8E-06B2-40CE-94BF-61F479E6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1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33750E2-0A83-498A-968E-516B7ADD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C51FB0-0E48-4D29-AA07-A48A50C8F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B1D3E0-0963-440C-A855-53D1913E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38C54C-D5F1-42EA-A46D-E245BFC2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B71C05-7760-4E6B-80C2-AA0A9C02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1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51403-C6B2-45AC-B423-2947221C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085B8-B6AE-4C29-A2A5-938E43BD9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596802-FD2D-4920-8058-177CDB88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304400-3FE1-4549-9014-D86369EC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624739-C1C0-47B1-A613-353EB732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2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99C81-9034-4F03-8825-DBC39071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6C1B608-DD0C-4737-9728-5977CCABC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47947D-05AC-46DF-83D1-82C669BA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79E019-A9E1-4EB7-BE16-3F9232C9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CF8DFF-5679-40E6-A7B5-6CBF5F35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3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32631-41FC-4815-B940-1B167330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5F9FC2-1949-4E45-9260-D00BF9E87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842EC2-4BB5-42BF-8832-1E363130C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F6997A-CFF5-4410-9ABA-1BDFDA7F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46C784-B8F8-4360-AB94-DE66401D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3BDE895-AF8A-4E49-A395-B0F44EAA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1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19A-CC90-4749-A54F-E64CFB1F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94A90C-6DF4-41F3-ADDE-A4304DE4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6AA896-A790-4618-8CC2-666403EE3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792124-A585-42AE-AE1D-2604FB94F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2A3DE3-9A01-4EF6-A788-B989CA158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7229331-09AE-49DD-81CA-B7241313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9717BD7-6DCF-4B30-9AE3-2435FBA2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28B0E04-D9A2-43E3-A2C5-AE024E2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6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E11F1-1277-4711-91AA-0420A3F6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A9F22B8-D9FC-4F2F-9357-E474893E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8A0D150-7BBC-40A5-96DD-D8C302B7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CEF840B-CF4B-4A6A-BBF8-DAC0C7B0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76D8E78-552A-443E-B377-F1E44FAC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1BB342-D99D-4628-8FFC-FD32DC1A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004474-632C-4019-8384-DF6B5EF3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BF94-D982-4805-968B-C63D1420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F1EEAD-C526-427E-A265-F7C2B76B7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0C6765-3B1D-4CFA-8507-AC33989E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E14EF2-7F1F-4D36-9FFB-2FA7DF07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603F6-BB08-42D9-A62F-8613590D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D5F7B1-8500-4E09-9038-16201A1A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7BC05-4C54-4F0B-BC63-A779991D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06199E1-639E-459D-B0B6-9BEF3C038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98944C-E8D1-4079-852E-5A530FFEE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9F3038D-F516-48CE-8DD3-B5375DC6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76D613D-EA96-4755-81CC-10D0AF82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6D0C4B-BF62-4165-9B01-156C454E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9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AEB95F0-D149-4E82-8629-1AA4B7DD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371B77-A204-4080-8E07-FBB09E01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9019FD-D15F-4CB4-8EFD-ABB6EB7C2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78EA-6D75-49E6-B709-A5AC28C6E8A8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ED4548-8068-4DEB-A838-97B21932A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2FE12F-F105-477B-A110-B0409A96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4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DF9EE-E730-41C4-86D6-8560B7FD1F27}"/>
              </a:ext>
            </a:extLst>
          </p:cNvPr>
          <p:cNvSpPr txBox="1">
            <a:spLocks/>
          </p:cNvSpPr>
          <p:nvPr/>
        </p:nvSpPr>
        <p:spPr>
          <a:xfrm>
            <a:off x="1126067" y="2241285"/>
            <a:ext cx="10312400" cy="23754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orbel" panose="020B0503020204020204" pitchFamily="34" charset="0"/>
              </a:rPr>
              <a:t>Chapter 21 – Clinical Translation </a:t>
            </a:r>
          </a:p>
        </p:txBody>
      </p:sp>
    </p:spTree>
    <p:extLst>
      <p:ext uri="{BB962C8B-B14F-4D97-AF65-F5344CB8AC3E}">
        <p14:creationId xmlns:p14="http://schemas.microsoft.com/office/powerpoint/2010/main" val="55688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A579E84-A7F8-4358-B4AB-8B9FE867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6" b="21482"/>
          <a:stretch/>
        </p:blipFill>
        <p:spPr>
          <a:xfrm>
            <a:off x="0" y="1117600"/>
            <a:ext cx="12192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D7AA3F40-D244-4BFC-AA55-813B5546E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36" y="0"/>
            <a:ext cx="10808510" cy="607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73B48DD-DD19-4F03-B1FF-CD1DA2A7E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2" y="0"/>
            <a:ext cx="10818055" cy="60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A479596-CDC6-4365-BE33-E1E83F173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" y="0"/>
            <a:ext cx="11122855" cy="62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C782E6E-41F9-4310-AA3F-1ADC5E0882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" t="41476" r="5579" b="28339"/>
          <a:stretch/>
        </p:blipFill>
        <p:spPr>
          <a:xfrm>
            <a:off x="321212" y="2332421"/>
            <a:ext cx="11549575" cy="219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631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224</Words>
  <Application>Microsoft Office PowerPoint</Application>
  <PresentationFormat>Breedbeeld</PresentationFormat>
  <Paragraphs>18</Paragraphs>
  <Slides>6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Corbel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Bouwens, Anne</dc:creator>
  <cp:lastModifiedBy>Bouwens, Anne</cp:lastModifiedBy>
  <cp:revision>3</cp:revision>
  <dcterms:created xsi:type="dcterms:W3CDTF">2022-05-17T12:49:17Z</dcterms:created>
  <dcterms:modified xsi:type="dcterms:W3CDTF">2022-09-21T20:18:18Z</dcterms:modified>
</cp:coreProperties>
</file>